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9"/>
  </p:notesMasterIdLst>
  <p:sldIdLst>
    <p:sldId id="291" r:id="rId5"/>
    <p:sldId id="286" r:id="rId6"/>
    <p:sldId id="287" r:id="rId7"/>
    <p:sldId id="256" r:id="rId8"/>
    <p:sldId id="257" r:id="rId10"/>
    <p:sldId id="292" r:id="rId11"/>
    <p:sldId id="336" r:id="rId12"/>
    <p:sldId id="318" r:id="rId13"/>
    <p:sldId id="316" r:id="rId14"/>
    <p:sldId id="317" r:id="rId15"/>
    <p:sldId id="259" r:id="rId16"/>
    <p:sldId id="319" r:id="rId17"/>
    <p:sldId id="320" r:id="rId18"/>
    <p:sldId id="293" r:id="rId19"/>
    <p:sldId id="298" r:id="rId20"/>
    <p:sldId id="294" r:id="rId21"/>
    <p:sldId id="295" r:id="rId22"/>
    <p:sldId id="265" r:id="rId23"/>
    <p:sldId id="288" r:id="rId24"/>
    <p:sldId id="266" r:id="rId25"/>
    <p:sldId id="285" r:id="rId26"/>
    <p:sldId id="280" r:id="rId27"/>
    <p:sldId id="296" r:id="rId28"/>
    <p:sldId id="297" r:id="rId29"/>
  </p:sldIdLst>
  <p:sldSz cx="9144000" cy="6858000" type="screen4x3"/>
  <p:notesSz cx="6858000" cy="9144000"/>
  <p:custDataLst>
    <p:tags r:id="rId33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Garamond" panose="02020404030301010803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8" d="100"/>
          <a:sy n="88" d="100"/>
        </p:scale>
        <p:origin x="1062" y="84"/>
      </p:cViewPr>
      <p:guideLst>
        <p:guide orient="horz" pos="2160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94AF2C4-B821-423B-8780-A6155917F63F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7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173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65061DC-6693-469F-B2E4-FD5E01EF1EF2}" type="slidenum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aramond" panose="02020404030301010803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p>
            <a:pPr lvl="0"/>
            <a:endParaRPr lang="zh-CN" altLang="en-US" dirty="0"/>
          </a:p>
        </p:txBody>
      </p:sp>
      <p:sp>
        <p:nvSpPr>
          <p:cNvPr id="1229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eaLnBrk="1" hangingPunct="1"/>
            <a:fld id="{9A0DB2DC-4C9A-4742-B13C-FB6460FD3503}" type="slidenum">
              <a:rPr lang="en-US" altLang="en-US" sz="1200" dirty="0"/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幻灯片图像占位符 1"/>
          <p:cNvSpPr>
            <a:spLocks noGrp="1" noRot="1" noTextEdit="1"/>
          </p:cNvSpPr>
          <p:nvPr>
            <p:ph type="sldImg"/>
          </p:nvPr>
        </p:nvSpPr>
        <p:spPr>
          <a:ln>
            <a:miter lim="800000"/>
          </a:ln>
        </p:spPr>
      </p:sp>
      <p:sp>
        <p:nvSpPr>
          <p:cNvPr id="22531" name="文本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4104" name="Group 3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" name="Freeform 4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6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7"/>
              <p:cNvSpPr>
                <a:spLocks noChangeArrowheads="1"/>
              </p:cNvSpPr>
              <p:nvPr/>
            </p:nvSpPr>
            <p:spPr bwMode="auto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8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" name="Freeform 9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223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223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EEF5F667-292A-4F48-A4B7-DA232FB65D44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8" name="Group 3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" name="Freeform 4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6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7"/>
              <p:cNvSpPr>
                <a:spLocks noChangeArrowheads="1"/>
              </p:cNvSpPr>
              <p:nvPr/>
            </p:nvSpPr>
            <p:spPr bwMode="auto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8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" name="Freeform 9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223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223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A8586638-35E8-44B4-AA44-007AF2FA80C3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152" name="Group 3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" name="Freeform 4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5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6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7"/>
              <p:cNvSpPr>
                <a:spLocks noChangeArrowheads="1"/>
              </p:cNvSpPr>
              <p:nvPr/>
            </p:nvSpPr>
            <p:spPr bwMode="auto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8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8" name="Freeform 9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2235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223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F43DA1CA-C3A1-4895-9CB1-800F4442FB1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28CCFE5E-D9DB-456A-8947-71F97C8AB231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28" name="Group 4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06" name="Freeform 6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07" name="Freeform 7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08" name="Freeform 8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33" name="Freeform 9"/>
              <p:cNvSpPr>
                <a:spLocks noChangeArrowheads="1"/>
              </p:cNvSpPr>
              <p:nvPr/>
            </p:nvSpPr>
            <p:spPr bwMode="auto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10" name="Freeform 10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1211" name="Freeform 11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6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121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 smtClean="0"/>
          </a:p>
        </p:txBody>
      </p:sp>
      <p:sp>
        <p:nvSpPr>
          <p:cNvPr id="5121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5AF3B456-E443-4057-BEAE-0101B819319A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52" name="Group 4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56" name="Group 5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06" name="Freeform 6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07" name="Freeform 7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08" name="Freeform 8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57" name="Freeform 9"/>
              <p:cNvSpPr>
                <a:spLocks noChangeArrowheads="1"/>
              </p:cNvSpPr>
              <p:nvPr/>
            </p:nvSpPr>
            <p:spPr bwMode="auto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10" name="Freeform 10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1211" name="Freeform 11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60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121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 smtClean="0"/>
          </a:p>
        </p:txBody>
      </p:sp>
      <p:sp>
        <p:nvSpPr>
          <p:cNvPr id="5121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1202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D1840F2B-8B0F-425A-A850-15E89FC7F66D}" type="slidenum">
              <a:rPr kumimoji="0" lang="en-US" altLang="zh-CN" sz="1200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076" name="Group 4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080" name="Group 5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06" name="Freeform 6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07" name="Freeform 7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08" name="Freeform 8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81" name="Freeform 9"/>
              <p:cNvSpPr>
                <a:spLocks noChangeArrowheads="1"/>
              </p:cNvSpPr>
              <p:nvPr/>
            </p:nvSpPr>
            <p:spPr bwMode="auto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Garamond" panose="02020404030301010803" pitchFamily="18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210" name="Freeform 10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Garamond" panose="02020404030301010803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1211" name="Freeform 11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4" name="Freeform 12"/>
            <p:cNvSpPr>
              <a:spLocks noChangeArrowheads="1"/>
            </p:cNvSpPr>
            <p:nvPr/>
          </p:nvSpPr>
          <p:spPr bwMode="auto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06 h 1906"/>
                <a:gd name="T4" fmla="*/ 5740 w 5740"/>
                <a:gd name="T5" fmla="*/ 1906 h 1906"/>
                <a:gd name="T6" fmla="*/ 5740 w 5740"/>
                <a:gd name="T7" fmla="*/ 0 h 1906"/>
                <a:gd name="T8" fmla="*/ 0 w 5740"/>
                <a:gd name="T9" fmla="*/ 0 h 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aramond" panose="02020404030301010803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1213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 smtClean="0"/>
          </a:p>
        </p:txBody>
      </p:sp>
      <p:sp>
        <p:nvSpPr>
          <p:cNvPr id="5121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215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765175"/>
            <a:ext cx="8229600" cy="3024188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2023</a:t>
            </a:r>
            <a:r>
              <a:rPr kumimoji="0" lang="zh-CN" alt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山西岗前网络培训</a:t>
            </a:r>
            <a:br>
              <a:rPr kumimoji="0" lang="en-US" altLang="zh-CN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br>
              <a:rPr kumimoji="0" lang="en-US" altLang="zh-CN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zh-CN" alt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学员操作手册</a:t>
            </a:r>
            <a:br>
              <a:rPr kumimoji="0" lang="en-US" altLang="zh-CN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（仅供参考）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365625"/>
            <a:ext cx="8229600" cy="14398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                                                      </a:t>
            </a:r>
            <a:endParaRPr kumimoji="0" lang="zh-CN" alt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274638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山西岗前网络培训流程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341438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学员注册</a:t>
            </a: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报名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学校岗前培训管理员审核、缴费等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、网培中心复审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学员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开始网上学习 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全部学习完毕、等待打印准考证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 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、按所在学校预约考试时间，组织考试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7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、成绩由学校公布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kumimoji="0" lang="zh-CN" alt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kumimoji="0" lang="en-US" altLang="zh-CN" sz="3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+mn-ea"/>
              </a:rPr>
              <a:t>山西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岗前网络培训时间安排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57338"/>
            <a:ext cx="82296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kumimoji="0" lang="zh-CN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学员注册报名时间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2023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-28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kumimoji="0" lang="zh-CN" altLang="zh-CN" sz="2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线上学习时间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2023</a:t>
            </a:r>
            <a:r>
              <a:rPr kumimoji="0" lang="zh-CN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-4</a:t>
            </a:r>
            <a:r>
              <a:rPr kumimoji="0" lang="zh-CN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</a:t>
            </a:r>
            <a:r>
              <a:rPr kumimoji="0" lang="en-US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</a:t>
            </a:r>
            <a:r>
              <a:rPr kumimoji="0" lang="zh-CN" altLang="zh-CN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日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考试时间：</a:t>
            </a:r>
            <a:r>
              <a: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具体时间另行通知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（注：已经注册过的学员用原账号登录，报名</a:t>
            </a: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2023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年岗前培训）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79388" y="115888"/>
            <a:ext cx="8137525" cy="635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zh-CN" altLang="en-US" sz="2800" b="1" i="0" u="none" strike="noStrike" kern="0" cap="none" spc="0" normalizeH="0" baseline="0" noProof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学员登录</a:t>
            </a:r>
            <a:r>
              <a:rPr kumimoji="0" lang="en-US" altLang="zh-CN" sz="2800" b="1" i="0" u="none" strike="noStrike" kern="0" cap="none" spc="0" normalizeH="0" baseline="0" noProof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kumimoji="0" lang="en-US" altLang="zh-CN" sz="28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院校在线学习中心</a:t>
            </a:r>
            <a:r>
              <a:rPr kumimoji="0" lang="zh-CN" altLang="en-US" sz="2800" b="1" i="0" u="none" strike="noStrike" kern="0" cap="none" spc="0" normalizeH="0" baseline="0" noProof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网址（本校报名网址）</a:t>
            </a:r>
            <a:b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endParaRPr kumimoji="0" lang="en-US" altLang="zh-CN" sz="2800" b="1" i="0" u="none" strike="noStrike" kern="0" cap="none" spc="0" normalizeH="0" baseline="0" noProof="1">
              <a:ln>
                <a:noFill/>
              </a:ln>
              <a:solidFill>
                <a:schemeClr val="tx2"/>
              </a:solidFill>
              <a:effectLst>
                <a:outerShdw blurRad="38100" dist="38100" dir="2700000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1267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3175" y="750888"/>
            <a:ext cx="9140825" cy="61023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95288" y="12700"/>
            <a:ext cx="8180388" cy="8128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首次需注册，注册后可直接登录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3315" name="TextBox 2"/>
          <p:cNvSpPr txBox="1"/>
          <p:nvPr/>
        </p:nvSpPr>
        <p:spPr>
          <a:xfrm>
            <a:off x="107950" y="657225"/>
            <a:ext cx="8208963" cy="9842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温馨提示：邮箱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一经注册无法修改！登录密码通过忘记密码修改或联系本校管理员修改；邮箱账号只能联系本校管理员查询。</a:t>
            </a:r>
            <a:endParaRPr lang="zh-CN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endParaRPr lang="zh-CN" altLang="en-US" sz="1800" dirty="0"/>
          </a:p>
        </p:txBody>
      </p:sp>
      <p:pic>
        <p:nvPicPr>
          <p:cNvPr id="13316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1416050"/>
            <a:ext cx="9155113" cy="54419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点击：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“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岗前</a:t>
            </a:r>
            <a:r>
              <a:rPr kumimoji="0" lang="zh-CN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培训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”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进入培训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433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63" y="1412875"/>
            <a:ext cx="9126537" cy="5445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58775" y="430213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点击：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“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岗前培训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”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进入，点击确定，把准备的最近一寸红底免冠照片上传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5363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673100" y="2644775"/>
            <a:ext cx="6923088" cy="2359025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Rectangle 2"/>
          <p:cNvSpPr>
            <a:spLocks noGrp="1" noRot="1"/>
          </p:cNvSpPr>
          <p:nvPr>
            <p:ph type="title"/>
          </p:nvPr>
        </p:nvSpPr>
        <p:spPr>
          <a:xfrm>
            <a:off x="282575" y="58738"/>
            <a:ext cx="8229600" cy="1785937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进入培训先上传规格照片，照片规格为近期正面一寸红底彩色数码免冠照片，尺寸为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150×200</a:t>
            </a:r>
            <a:r>
              <a:rPr lang="zh-CN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jpg</a:t>
            </a:r>
            <a:r>
              <a:rPr lang="zh-CN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格式，文件量不超过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300kb</a:t>
            </a:r>
            <a:r>
              <a:rPr lang="zh-CN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b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因照片上传不及时或不符合要求而造成无法打印准考证，责任由学员本人承担。</a:t>
            </a:r>
            <a:br>
              <a:rPr lang="zh-CN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387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6350" y="1600200"/>
            <a:ext cx="9120188" cy="528161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8313" y="50800"/>
            <a:ext cx="7878763" cy="138112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左侧学习中心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我要报名</a:t>
            </a:r>
            <a:b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温馨提示：注意培训要求，网页公告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7411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31925"/>
            <a:ext cx="9144000" cy="5426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 noRot="1"/>
          </p:cNvSpPr>
          <p:nvPr>
            <p:ph type="title"/>
          </p:nvPr>
        </p:nvSpPr>
        <p:spPr>
          <a:xfrm>
            <a:off x="323850" y="115888"/>
            <a:ext cx="8229600" cy="1081087"/>
          </a:xfrm>
        </p:spPr>
        <p:txBody>
          <a:bodyPr vert="horz" wrap="square" lIns="91440" tIns="45720" rIns="91440" bIns="45720" anchor="ctr" anchorCtr="0"/>
          <a:p>
            <a:pPr algn="l" eaLnBrk="1" hangingPunct="1">
              <a:lnSpc>
                <a:spcPct val="150000"/>
              </a:lnSpc>
            </a:pPr>
            <a:r>
              <a:rPr lang="zh-CN" altLang="zh-CN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我要报名</a:t>
            </a:r>
            <a:r>
              <a:rPr lang="en-US" altLang="zh-CN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选择培训</a:t>
            </a:r>
            <a:r>
              <a:rPr lang="en-US" altLang="zh-CN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—2020</a:t>
            </a:r>
            <a:r>
              <a: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年岗前培训</a:t>
            </a:r>
            <a:b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0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温馨提示：一定要报名，否则无法学习及考试</a:t>
            </a:r>
            <a:endParaRPr lang="zh-CN" altLang="en-US" sz="20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43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41438"/>
            <a:ext cx="9144000" cy="5516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仔细阅读培训须知，点击确定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945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01763"/>
            <a:ext cx="9144000" cy="5529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3988" y="66675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认真准确填写报名信息登记表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0483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8575" y="990600"/>
            <a:ext cx="9094788" cy="583088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Rectangle 2"/>
          <p:cNvSpPr>
            <a:spLocks noGrp="1" noRot="1"/>
          </p:cNvSpPr>
          <p:nvPr>
            <p:ph type="title"/>
          </p:nvPr>
        </p:nvSpPr>
        <p:spPr>
          <a:xfrm>
            <a:off x="304800" y="-171450"/>
            <a:ext cx="8567738" cy="1614488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zh-CN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报完名系统再次核实照片是否上传，如果已经上传可以进入个人中心</a:t>
            </a:r>
            <a:endParaRPr lang="zh-CN" altLang="zh-CN" sz="28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507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57150" y="1336675"/>
            <a:ext cx="9063038" cy="550227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60338" y="198438"/>
            <a:ext cx="8504238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左侧工具栏，报完名学校审核通过才能学习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3555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1268413"/>
            <a:ext cx="9144000" cy="558958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学习进度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--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我的报名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--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报的培训计划及审核状态</a:t>
            </a:r>
            <a:b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注：学校审核通过才能学习</a:t>
            </a:r>
            <a:endParaRPr kumimoji="0" lang="zh-CN" altLang="en-US" sz="20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4579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3" y="1341438"/>
            <a:ext cx="9139237" cy="55514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学校审核通过点击必修课程，进入课程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5603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588" y="1336675"/>
            <a:ext cx="9142412" cy="550227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49263" y="188913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自主选择课程开始学习，点进入学习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6627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-9525" y="1417638"/>
            <a:ext cx="9148763" cy="541496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学习进度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查询自己学习了多少学时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7651" name="内容占位符 2"/>
          <p:cNvPicPr>
            <a:picLocks noGrp="1"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19050" y="1417638"/>
            <a:ext cx="9124950" cy="544036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学习进度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打印准考证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8675" name="TextBox 1"/>
          <p:cNvSpPr txBox="1"/>
          <p:nvPr/>
        </p:nvSpPr>
        <p:spPr>
          <a:xfrm>
            <a:off x="179388" y="6308725"/>
            <a:ext cx="84248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effectLst/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effectLst/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/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effectLst/>
                <a:latin typeface="+mn-lt"/>
                <a:ea typeface="+mn-ea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zh-CN" altLang="en-US" sz="1800" b="1" dirty="0"/>
              <a:t>温馨提示：经常查询学习进度，未达</a:t>
            </a:r>
            <a:r>
              <a:rPr lang="en-US" altLang="zh-CN" sz="1800" b="1" dirty="0"/>
              <a:t>80</a:t>
            </a:r>
            <a:r>
              <a:rPr lang="zh-CN" altLang="en-US" sz="1800" b="1" dirty="0"/>
              <a:t>课时，不能打印准考证，不能参加考试</a:t>
            </a:r>
            <a:endParaRPr lang="zh-CN" altLang="en-US" sz="1800" b="1" dirty="0"/>
          </a:p>
        </p:txBody>
      </p:sp>
      <p:pic>
        <p:nvPicPr>
          <p:cNvPr id="28676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36513" y="1417638"/>
            <a:ext cx="9085262" cy="4691062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我的资料核实个人信息，一经审核，不能修改，如需修改联系学校管理员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,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打回重审，才能修改资料。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9699" name="内容占位符 2"/>
          <p:cNvPicPr>
            <a:picLocks noChangeAspect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>
          <a:xfrm>
            <a:off x="25400" y="1611313"/>
            <a:ext cx="9082088" cy="5205412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333375"/>
            <a:ext cx="8229600" cy="33115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</a:t>
            </a: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要求：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（学习界面上注意培训要求）</a:t>
            </a:r>
            <a:endParaRPr kumimoji="0" lang="zh-CN" alt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072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989138"/>
            <a:ext cx="9144000" cy="48688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8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注意的问题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kumimoji="0" lang="en-US" altLang="zh-CN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kumimoji="0" lang="en-US" altLang="zh-CN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29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539750" y="1700213"/>
            <a:ext cx="80645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、规定时间注册报名，逾期不能报名；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、规定学习时间内学习，逾期系统自动关闭；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、规定时间内打印准考证，逾期不能打印；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、规定考试时间内考试，其他时间考试作废。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8" name="Rectangle 8"/>
          <p:cNvSpPr>
            <a:spLocks noGrp="1" noRot="1" noChangeArrowheads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温馨提示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kumimoji="0" lang="en-US" altLang="zh-CN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endParaRPr kumimoji="0" lang="en-US" altLang="zh-CN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29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539750" y="1700213"/>
            <a:ext cx="8064500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如遇到学习视频卡，不显示课时，打印不出准考证等问题，请及时与学校负责岗前网络培训管理员联系。</a:t>
            </a:r>
            <a:endParaRPr kumimoji="0" lang="en-US" altLang="zh-CN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（温馨提示：个人资料一经学校通过审核不能再修改</a:t>
            </a:r>
            <a:r>
              <a:rPr kumimoji="0" lang="en-US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zh-CN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如需修改联系学校管理员打回重审</a:t>
            </a: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</a:t>
            </a:r>
            <a:endParaRPr kumimoji="0" lang="zh-CN" alt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8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结束语</a:t>
            </a:r>
            <a:endParaRPr kumimoji="0" lang="zh-CN" alt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0729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287338" y="2133600"/>
            <a:ext cx="8569325" cy="4525963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请认真学习，您错过了，不仅耽误一年，可能影响一生。</a:t>
            </a:r>
            <a:endParaRPr kumimoji="0" lang="en-US" altLang="zh-CN" sz="2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DUxYWE2OTRiYWEyM2U4NmFjZmI1ZjcyMDA4Mzg5NmIifQ=="/>
  <p:tag name="KSO_WPP_MARK_KEY" val="17db824f-2213-4bc9-bc20-856db107d2f1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宋体"/>
        <a:cs typeface=""/>
      </a:majorFont>
      <a:minorFont>
        <a:latin typeface="Garamond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宋体"/>
        <a:cs typeface=""/>
      </a:majorFont>
      <a:minorFont>
        <a:latin typeface="Garamond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宋体"/>
        <a:cs typeface=""/>
      </a:majorFont>
      <a:minorFont>
        <a:latin typeface="Garamond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0</TotalTime>
  <Words>1085</Words>
  <Application>WPS 演示</Application>
  <PresentationFormat>全屏显示(4:3)</PresentationFormat>
  <Paragraphs>88</Paragraphs>
  <Slides>24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Arial</vt:lpstr>
      <vt:lpstr>宋体</vt:lpstr>
      <vt:lpstr>Wingdings</vt:lpstr>
      <vt:lpstr>Garamond</vt:lpstr>
      <vt:lpstr>PMingLiU-ExtB</vt:lpstr>
      <vt:lpstr>微软雅黑</vt:lpstr>
      <vt:lpstr>Arial Unicode MS</vt:lpstr>
      <vt:lpstr>Calibri</vt:lpstr>
      <vt:lpstr>Stream</vt:lpstr>
      <vt:lpstr>1_Stream</vt:lpstr>
      <vt:lpstr>2_Stream</vt:lpstr>
      <vt:lpstr>2023山西岗前网络培训  学员操作手册 （仅供参考）</vt:lpstr>
      <vt:lpstr>山西岗前网络培训流程</vt:lpstr>
      <vt:lpstr>山西岗前网络培训时间安排</vt:lpstr>
      <vt:lpstr> 学员登录-院校在线学习中心网址（本校报名网址） </vt:lpstr>
      <vt:lpstr>首次需注册，注册后可直接登录</vt:lpstr>
      <vt:lpstr>点击：“岗前培训”进入培训</vt:lpstr>
      <vt:lpstr>点击：“岗前培训”进入，点击确定，把准备的最近一寸红底免冠照片上传</vt:lpstr>
      <vt:lpstr>进入培训先上传规格照片，照片规格为近期正面一寸红底彩色数码免冠照片，尺寸为150×200，jpg格式，文件量不超过300kb。 因照片上传不及时或不符合要求而造成无法打印准考证，责任由学员本人承担。 </vt:lpstr>
      <vt:lpstr>左侧学习中心-我要报名 温馨提示：注意培训要求，网页公告</vt:lpstr>
      <vt:lpstr>我要报名—选择培训—2020年岗前培训 温馨提示：一定要报名，否则无法学习及考试</vt:lpstr>
      <vt:lpstr>仔细阅读培训须知，点击确定</vt:lpstr>
      <vt:lpstr>认真准确填写报名信息登记表</vt:lpstr>
      <vt:lpstr>报完名系统再次核实照片是否上传，如果已经上传可以进入个人中心</vt:lpstr>
      <vt:lpstr>左侧工具栏，报完名学校审核通过才能学习</vt:lpstr>
      <vt:lpstr>学习进度--我的报名--报的培训计划及审核状态 注：学校审核通过才能学习</vt:lpstr>
      <vt:lpstr>学校审核通过点击必修课程，进入课程</vt:lpstr>
      <vt:lpstr>自主选择课程开始学习，点进入学习</vt:lpstr>
      <vt:lpstr>学习进度-查询自己学习了多少学时</vt:lpstr>
      <vt:lpstr>学习进度-打印准考证</vt:lpstr>
      <vt:lpstr>我的资料核实个人信息，一经审核，不能修改，如需修改联系学校管理员,打回重审，才能修改资料。</vt:lpstr>
      <vt:lpstr>PowerPoint 演示文稿</vt:lpstr>
      <vt:lpstr>注意的问题</vt:lpstr>
      <vt:lpstr>温馨提示</vt:lpstr>
      <vt:lpstr>结束语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sxgxgp.enetedu.com</dc:title>
  <dc:creator>awds</dc:creator>
  <cp:lastModifiedBy>Lenovo</cp:lastModifiedBy>
  <cp:revision>86</cp:revision>
  <dcterms:created xsi:type="dcterms:W3CDTF">2014-09-17T07:09:00Z</dcterms:created>
  <dcterms:modified xsi:type="dcterms:W3CDTF">2023-02-24T03:14:10Z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2052-11.1.0.13703</vt:lpwstr>
  </property>
  <property fmtid="{D5CDD505-2E9C-101B-9397-08002B2CF9AE}" pid="4" name="ICV">
    <vt:lpwstr>5FC130A44DFD443EA2F37636DB9D2DDA</vt:lpwstr>
  </property>
</Properties>
</file>